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handoutMasterIdLst>
    <p:handoutMasterId r:id="rId12"/>
  </p:handoutMasterIdLst>
  <p:sldIdLst>
    <p:sldId id="256" r:id="rId2"/>
    <p:sldId id="257" r:id="rId3"/>
    <p:sldId id="265" r:id="rId4"/>
    <p:sldId id="259" r:id="rId5"/>
    <p:sldId id="266" r:id="rId6"/>
    <p:sldId id="260" r:id="rId7"/>
    <p:sldId id="263" r:id="rId8"/>
    <p:sldId id="264" r:id="rId9"/>
    <p:sldId id="261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4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4CF-E9AA-4988-9EAB-D8D6621F8B42}" type="datetimeFigureOut">
              <a:rPr lang="ru-RU" smtClean="0"/>
              <a:t>08.07.2017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B76D5-7241-43E3-8B49-173753406A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563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0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8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6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59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5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5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9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0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6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2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7/8/2017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7/8/2017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9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k.com/search?q=%23%D1%87%D0%B8%D1%81%D1%82%D0%BE%D0%B5%D0%BC%D0%BE%D1%80%D0%BE%D0%B6%D0%B5%D0%BD%D0%BE%D0%B5&amp;section=aut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w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89189"/>
            <a:ext cx="10440988" cy="617394"/>
          </a:xfrm>
        </p:spPr>
        <p:txBody>
          <a:bodyPr>
            <a:normAutofit/>
          </a:bodyPr>
          <a:lstStyle/>
          <a:p>
            <a:pPr algn="l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компания                  блог                    франчайзинг                      контакты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1302327"/>
            <a:ext cx="11914909" cy="5375564"/>
          </a:xfrm>
        </p:spPr>
        <p:txBody>
          <a:bodyPr/>
          <a:lstStyle/>
          <a:p>
            <a:pPr algn="l"/>
            <a:endParaRPr lang="ru-RU" dirty="0" smtClean="0"/>
          </a:p>
          <a:p>
            <a:pPr algn="l"/>
            <a:r>
              <a:rPr lang="ru-RU" dirty="0" smtClean="0"/>
              <a:t>         </a:t>
            </a:r>
            <a:r>
              <a:rPr lang="ru-RU" dirty="0" smtClean="0"/>
              <a:t>            </a:t>
            </a:r>
            <a:endParaRPr lang="ru-RU" dirty="0"/>
          </a:p>
          <a:p>
            <a:pPr algn="l"/>
            <a:endParaRPr lang="ru-RU" dirty="0" smtClean="0"/>
          </a:p>
          <a:p>
            <a:pPr algn="l"/>
            <a:r>
              <a:rPr lang="ru-RU" dirty="0" smtClean="0"/>
              <a:t>      </a:t>
            </a:r>
            <a:endParaRPr lang="ru-RU" dirty="0" smtClean="0"/>
          </a:p>
          <a:p>
            <a:pPr algn="l"/>
            <a:endParaRPr lang="ru-RU" dirty="0" smtClean="0"/>
          </a:p>
        </p:txBody>
      </p:sp>
      <p:pic>
        <p:nvPicPr>
          <p:cNvPr id="1026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39" y="1162193"/>
            <a:ext cx="4010025" cy="561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30" y="2140869"/>
            <a:ext cx="9681028" cy="47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999" y="174172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Контакты: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265716"/>
            <a:ext cx="6444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Отдела развития и продаж: </a:t>
            </a:r>
            <a:r>
              <a:rPr lang="ru-RU" sz="2000" dirty="0" smtClean="0"/>
              <a:t>Зарина</a:t>
            </a:r>
          </a:p>
          <a:p>
            <a:endParaRPr lang="ru-RU" sz="2000" dirty="0" smtClean="0"/>
          </a:p>
          <a:p>
            <a:r>
              <a:rPr lang="ru-RU" dirty="0" smtClean="0"/>
              <a:t>         Телефон:                    </a:t>
            </a:r>
            <a:r>
              <a:rPr lang="ru-RU" sz="2000" dirty="0" smtClean="0"/>
              <a:t>+79774108608</a:t>
            </a:r>
          </a:p>
          <a:p>
            <a:r>
              <a:rPr lang="ru-RU" sz="2000" dirty="0"/>
              <a:t> </a:t>
            </a:r>
            <a:r>
              <a:rPr lang="ru-RU" sz="2000" dirty="0" smtClean="0"/>
              <a:t>                                         +79299125006</a:t>
            </a:r>
          </a:p>
          <a:p>
            <a:endParaRPr lang="ru-RU" sz="2000" dirty="0" smtClean="0"/>
          </a:p>
          <a:p>
            <a:r>
              <a:rPr lang="ru-RU" dirty="0" smtClean="0"/>
              <a:t>         Почта:                       </a:t>
            </a:r>
            <a:r>
              <a:rPr lang="en-US" sz="2000" dirty="0" smtClean="0"/>
              <a:t>zarina@bcaholding.com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ru-RU" sz="2000" dirty="0" smtClean="0"/>
              <a:t>                           </a:t>
            </a:r>
            <a:r>
              <a:rPr lang="en-US" sz="2000" dirty="0" smtClean="0"/>
              <a:t>oeskimofranch@gmail.com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78114"/>
            <a:ext cx="2307771" cy="23077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70056" y="5442857"/>
            <a:ext cx="330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Франшиза распространяется по</a:t>
            </a:r>
          </a:p>
          <a:p>
            <a:r>
              <a:rPr lang="ru-RU" dirty="0" smtClean="0"/>
              <a:t> Москве и Московской области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78399" y="969780"/>
            <a:ext cx="67926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35F58"/>
                </a:solidFill>
                <a:latin typeface="LatoRegular"/>
              </a:rPr>
              <a:t>Пожалуй, мы любим </a:t>
            </a:r>
            <a:r>
              <a:rPr lang="ru-RU" dirty="0" smtClean="0">
                <a:solidFill>
                  <a:srgbClr val="735F58"/>
                </a:solidFill>
                <a:latin typeface="LatoRegular"/>
              </a:rPr>
              <a:t>мороженое, настолько</a:t>
            </a:r>
            <a:r>
              <a:rPr lang="ru-RU" dirty="0">
                <a:solidFill>
                  <a:srgbClr val="735F58"/>
                </a:solidFill>
                <a:latin typeface="LatoRegular"/>
              </a:rPr>
              <a:t>, что сделали его производство своим призванием. </a:t>
            </a:r>
            <a:endParaRPr lang="ru-RU" dirty="0" smtClean="0">
              <a:solidFill>
                <a:srgbClr val="735F58"/>
              </a:solidFill>
              <a:latin typeface="LatoRegular"/>
            </a:endParaRPr>
          </a:p>
          <a:p>
            <a:r>
              <a:rPr lang="ru-RU" dirty="0" smtClean="0">
                <a:solidFill>
                  <a:srgbClr val="735F58"/>
                </a:solidFill>
                <a:latin typeface="LatoRegular"/>
              </a:rPr>
              <a:t>Только </a:t>
            </a:r>
            <a:r>
              <a:rPr lang="ru-RU" dirty="0">
                <a:solidFill>
                  <a:srgbClr val="735F58"/>
                </a:solidFill>
                <a:latin typeface="LatoRegular"/>
              </a:rPr>
              <a:t>натуральные ингредиенты: молоко, сливки, мед, ягоды, орехи. </a:t>
            </a:r>
            <a:endParaRPr lang="ru-RU" dirty="0" smtClean="0">
              <a:solidFill>
                <a:srgbClr val="735F58"/>
              </a:solidFill>
              <a:latin typeface="LatoRegular"/>
            </a:endParaRPr>
          </a:p>
          <a:p>
            <a:r>
              <a:rPr lang="ru-RU" dirty="0" smtClean="0">
                <a:solidFill>
                  <a:srgbClr val="735F58"/>
                </a:solidFill>
                <a:latin typeface="LatoRegular"/>
              </a:rPr>
              <a:t>Только </a:t>
            </a:r>
            <a:r>
              <a:rPr lang="ru-RU" dirty="0">
                <a:solidFill>
                  <a:srgbClr val="735F58"/>
                </a:solidFill>
                <a:latin typeface="LatoRegular"/>
              </a:rPr>
              <a:t>самое передовое оборудование. Вот как мы делаем </a:t>
            </a:r>
            <a:r>
              <a:rPr lang="ru-RU" dirty="0">
                <a:solidFill>
                  <a:srgbClr val="B99B7F"/>
                </a:solidFill>
                <a:latin typeface="LatoRegular"/>
                <a:hlinkClick r:id="rId4"/>
              </a:rPr>
              <a:t>#</a:t>
            </a:r>
            <a:r>
              <a:rPr lang="ru-RU" dirty="0" err="1">
                <a:solidFill>
                  <a:srgbClr val="B99B7F"/>
                </a:solidFill>
                <a:latin typeface="LatoRegular"/>
                <a:hlinkClick r:id="rId4"/>
              </a:rPr>
              <a:t>чистоемороженое</a:t>
            </a:r>
            <a:r>
              <a:rPr lang="ru-RU" dirty="0">
                <a:solidFill>
                  <a:srgbClr val="735F58"/>
                </a:solidFill>
                <a:latin typeface="LatoRegular"/>
              </a:rPr>
              <a:t> «Чистая Линия</a:t>
            </a:r>
            <a:r>
              <a:rPr lang="ru-RU" dirty="0" smtClean="0">
                <a:solidFill>
                  <a:srgbClr val="735F58"/>
                </a:solidFill>
                <a:latin typeface="LatoRegular"/>
              </a:rPr>
              <a:t>».</a:t>
            </a:r>
          </a:p>
          <a:p>
            <a:endParaRPr lang="ru-RU" dirty="0" smtClean="0">
              <a:solidFill>
                <a:srgbClr val="735F58"/>
              </a:solidFill>
              <a:latin typeface="LatoRegular"/>
            </a:endParaRPr>
          </a:p>
          <a:p>
            <a:r>
              <a:rPr lang="ru-RU" dirty="0" smtClean="0">
                <a:solidFill>
                  <a:srgbClr val="735F58"/>
                </a:solidFill>
                <a:latin typeface="LatoRegular"/>
              </a:rPr>
              <a:t>О!ЭСКИМО ЭТО НАЧАЛО ТВОЕГО БИЗНЕСА!</a:t>
            </a:r>
            <a:endParaRPr lang="ru-RU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6865257" y="3091543"/>
            <a:ext cx="812800" cy="8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32914" y="4078514"/>
            <a:ext cx="36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При нажатии выходит презентация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59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1582057"/>
            <a:ext cx="12192000" cy="5007430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Торговая </a:t>
            </a:r>
            <a:r>
              <a:rPr lang="ru-RU" dirty="0"/>
              <a:t>марка «Чистая линия» совместно с ВСА HOLDING предлагают новый проект ОЭСКИМО. 2 опытных и известных на рынке бренда разработали программу продаж на все 100% натурального мороженого и качественных продуктов. Изучение спроса и предложения, многолетний опыт работы позволили создать франшизу магазина, рассчитанную на быструю прибыль.</a:t>
            </a:r>
          </a:p>
          <a:p>
            <a:r>
              <a:rPr lang="ru-RU" dirty="0"/>
              <a:t>Хотите собственный бизнес? Тогда франшиза магазина ОЭСКИМО будет лучшим решением. Приобретая ее, вы автоматически становитесь нашим партнером и будете официальным представителем бренда в своем регионе. Это предоставляет возможность не просто работать в арендованных помещениях, но и предлагать свою продукцию другим розничным и оптовым точкам.</a:t>
            </a:r>
          </a:p>
          <a:p>
            <a:pPr algn="ctr"/>
            <a:endParaRPr lang="ru-RU" sz="18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 flipV="1">
            <a:off x="522515" y="6511634"/>
            <a:ext cx="11669486" cy="45719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84624" y="3744649"/>
            <a:ext cx="5105401" cy="2740187"/>
          </a:xfrm>
        </p:spPr>
        <p:txBody>
          <a:bodyPr/>
          <a:lstStyle/>
          <a:p>
            <a:pPr algn="ctr"/>
            <a:endParaRPr lang="ru-RU" dirty="0" smtClean="0"/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8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0" y="443346"/>
            <a:ext cx="1828800" cy="133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63" y="0"/>
            <a:ext cx="2618509" cy="22582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5200" y="678871"/>
            <a:ext cx="637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+</a:t>
            </a:r>
            <a:endParaRPr lang="ru-RU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7578438" y="692728"/>
            <a:ext cx="845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=</a:t>
            </a:r>
            <a:endParaRPr lang="ru-RU" sz="40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19" y="-1"/>
            <a:ext cx="2493817" cy="218393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41629">
            <a:off x="7651605" y="955964"/>
            <a:ext cx="1757853" cy="2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2" y="0"/>
            <a:ext cx="5384800" cy="6858000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15" y="0"/>
            <a:ext cx="5762171" cy="6858000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4" name="TextBox 3"/>
          <p:cNvSpPr txBox="1"/>
          <p:nvPr/>
        </p:nvSpPr>
        <p:spPr>
          <a:xfrm rot="20017119">
            <a:off x="5025455" y="2894936"/>
            <a:ext cx="291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2">
                    <a:lumMod val="50000"/>
                  </a:schemeClr>
                </a:solidFill>
              </a:rPr>
              <a:t>Всё просто!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7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631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Технические характеристики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40229"/>
            <a:ext cx="685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Размеры                        1500х900х2400 мм</a:t>
            </a:r>
          </a:p>
          <a:p>
            <a:r>
              <a:rPr lang="ru-RU" sz="2800" dirty="0" smtClean="0"/>
              <a:t>Электропотребление     не более 3 кВт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90056"/>
            <a:ext cx="6357258" cy="476794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39" y="0"/>
            <a:ext cx="5847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72" y="2993227"/>
            <a:ext cx="3600000" cy="540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9" y="116114"/>
            <a:ext cx="1976591" cy="29648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914" y="2664428"/>
            <a:ext cx="3600000" cy="240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5" y="4704742"/>
            <a:ext cx="3600000" cy="240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28" y="-101600"/>
            <a:ext cx="3600000" cy="24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00" y="197000"/>
            <a:ext cx="3600000" cy="240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554514"/>
            <a:ext cx="3600000" cy="54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1314" y="2220685"/>
            <a:ext cx="837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Фото галерея. Надо эти фото выставить, что бы был виден порядок  приготовления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30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6" y="0"/>
            <a:ext cx="3953163" cy="856343"/>
          </a:xfrm>
        </p:spPr>
        <p:txBody>
          <a:bodyPr>
            <a:noAutofit/>
          </a:bodyPr>
          <a:lstStyle/>
          <a:p>
            <a:r>
              <a:rPr lang="ru-RU" sz="5400" b="1" dirty="0" smtClean="0"/>
              <a:t>ф</a:t>
            </a:r>
            <a:r>
              <a:rPr lang="ru-RU" sz="5400" b="1" dirty="0" smtClean="0"/>
              <a:t>ранчайзинг</a:t>
            </a:r>
            <a:endParaRPr lang="ru-RU" sz="5400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12339" y="764639"/>
            <a:ext cx="5930404" cy="1397989"/>
          </a:xfrm>
        </p:spPr>
        <p:txBody>
          <a:bodyPr>
            <a:noAutofit/>
          </a:bodyPr>
          <a:lstStyle/>
          <a:p>
            <a:r>
              <a:rPr lang="ru-RU" dirty="0" smtClean="0"/>
              <a:t>Паушальный взнос    600 </a:t>
            </a:r>
            <a:r>
              <a:rPr lang="ru-RU" dirty="0" err="1" smtClean="0"/>
              <a:t>тыс.руб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Страховой взнос        200 </a:t>
            </a:r>
            <a:r>
              <a:rPr lang="ru-RU" dirty="0" err="1" smtClean="0"/>
              <a:t>тыс.руб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Роялти                            3%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2160304"/>
            <a:ext cx="12192000" cy="469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Наши преимущества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отработанная 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проверенная временем бизнес-модель;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франшиза быстро окупается и приносит доход;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низкие затраты на обслуживающий персонал, коммунальные расходы и прочие эксплуатационные статьи затрат;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высокое качество продукции – на рынке практически нет конкурентоспособных компаний;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долгое время изучения рынка и успешной работы позволили разработать формулу, которая предоставит возможность получать высокий доход даже в несезонное время.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3" y="0"/>
            <a:ext cx="2989943" cy="3483429"/>
          </a:xfrm>
          <a:prstGeom prst="rect">
            <a:avLst/>
          </a:prstGeom>
          <a:effectLst>
            <a:softEdge rad="508000"/>
          </a:effectLst>
        </p:spPr>
      </p:pic>
    </p:spTree>
    <p:extLst>
      <p:ext uri="{BB962C8B-B14F-4D97-AF65-F5344CB8AC3E}">
        <p14:creationId xmlns:p14="http://schemas.microsoft.com/office/powerpoint/2010/main" val="31945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647337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4000" dirty="0" smtClean="0"/>
              <a:t>В </a:t>
            </a:r>
            <a:r>
              <a:rPr lang="ru-RU" sz="4000" dirty="0"/>
              <a:t>сумму инвестиций входит:</a:t>
            </a:r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r>
              <a:rPr lang="ru-RU" sz="2800" dirty="0" smtClean="0"/>
              <a:t>Барная </a:t>
            </a:r>
            <a:r>
              <a:rPr lang="ru-RU" sz="2800" dirty="0"/>
              <a:t>стойка островок</a:t>
            </a:r>
          </a:p>
          <a:p>
            <a:r>
              <a:rPr lang="en-US" sz="2800" dirty="0"/>
              <a:t>POS </a:t>
            </a:r>
            <a:r>
              <a:rPr lang="ru-RU" sz="2800" dirty="0"/>
              <a:t>терминал</a:t>
            </a:r>
          </a:p>
          <a:p>
            <a:r>
              <a:rPr lang="ru-RU" sz="2800" dirty="0"/>
              <a:t>Светящаяся стойка </a:t>
            </a:r>
          </a:p>
          <a:p>
            <a:r>
              <a:rPr lang="ru-RU" sz="2800" dirty="0"/>
              <a:t>Программное обеспечение</a:t>
            </a:r>
          </a:p>
          <a:p>
            <a:r>
              <a:rPr lang="ru-RU" sz="2800" dirty="0" err="1"/>
              <a:t>Термо</a:t>
            </a:r>
            <a:r>
              <a:rPr lang="ru-RU" sz="2800" dirty="0"/>
              <a:t>-оборудование</a:t>
            </a:r>
          </a:p>
          <a:p>
            <a:r>
              <a:rPr lang="ru-RU" sz="2800" dirty="0"/>
              <a:t>Морозильный ларь</a:t>
            </a:r>
          </a:p>
          <a:p>
            <a:r>
              <a:rPr lang="ru-RU" sz="2400" dirty="0" smtClean="0"/>
              <a:t>(</a:t>
            </a:r>
            <a:r>
              <a:rPr lang="ru-RU" sz="2000" dirty="0"/>
              <a:t>в фирменном стиле чистая линия</a:t>
            </a:r>
            <a:r>
              <a:rPr lang="ru-RU" sz="2400" dirty="0"/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21715" y="1242507"/>
            <a:ext cx="554445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    </a:t>
            </a:r>
            <a:r>
              <a:rPr lang="ru-RU" sz="4000" dirty="0" smtClean="0"/>
              <a:t>а </a:t>
            </a:r>
            <a:r>
              <a:rPr lang="ru-RU" sz="4000" dirty="0"/>
              <a:t>также</a:t>
            </a:r>
            <a:r>
              <a:rPr lang="ru-RU" sz="4000" dirty="0" smtClean="0"/>
              <a:t>:</a:t>
            </a:r>
          </a:p>
          <a:p>
            <a:endParaRPr lang="ru-RU" sz="4000" dirty="0"/>
          </a:p>
          <a:p>
            <a:r>
              <a:rPr lang="ru-RU" sz="2800" dirty="0"/>
              <a:t>Первый товарный запас</a:t>
            </a:r>
          </a:p>
          <a:p>
            <a:r>
              <a:rPr lang="ru-RU" sz="2800" dirty="0"/>
              <a:t>Разработка дизайн проекта</a:t>
            </a:r>
          </a:p>
          <a:p>
            <a:r>
              <a:rPr lang="ru-RU" sz="2800" dirty="0"/>
              <a:t>Техническая поддержка</a:t>
            </a:r>
          </a:p>
          <a:p>
            <a:r>
              <a:rPr lang="ru-RU" sz="2800" dirty="0"/>
              <a:t>Маркетинговая поддержка</a:t>
            </a:r>
          </a:p>
          <a:p>
            <a:r>
              <a:rPr lang="ru-RU" sz="2800" dirty="0"/>
              <a:t>Помощь при открытии</a:t>
            </a:r>
          </a:p>
          <a:p>
            <a:r>
              <a:rPr lang="ru-RU" sz="2800" dirty="0"/>
              <a:t>Обучение персонала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637486" y="1857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13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3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273"/>
            <a:ext cx="5832170" cy="4332498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2358570"/>
            <a:ext cx="4818743" cy="4499430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486" y="4942114"/>
            <a:ext cx="2554514" cy="1915886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Прямоугольник 5"/>
          <p:cNvSpPr/>
          <p:nvPr/>
        </p:nvSpPr>
        <p:spPr>
          <a:xfrm>
            <a:off x="0" y="1370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франшиза </a:t>
            </a:r>
            <a:r>
              <a:rPr lang="ru-RU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О!ЭСКИМО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готовое решение для малого или среднего бизнеса, инструмент для получения высокого дохода с минимальными рисками.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80672"/>
            <a:ext cx="5500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Это островки мини-производства</a:t>
            </a:r>
          </a:p>
          <a:p>
            <a:r>
              <a:rPr lang="ru-RU" dirty="0" smtClean="0"/>
              <a:t>мороженое – эскимо.</a:t>
            </a:r>
          </a:p>
          <a:p>
            <a:r>
              <a:rPr lang="ru-RU" dirty="0" smtClean="0"/>
              <a:t>По желанию, </a:t>
            </a:r>
          </a:p>
          <a:p>
            <a:r>
              <a:rPr lang="ru-RU" dirty="0"/>
              <a:t>п</a:t>
            </a:r>
            <a:r>
              <a:rPr lang="ru-RU" dirty="0" smtClean="0"/>
              <a:t>родавец обмакивает эскимо</a:t>
            </a:r>
          </a:p>
          <a:p>
            <a:r>
              <a:rPr lang="ru-RU" dirty="0" smtClean="0"/>
              <a:t>в шоколадную глазурь по выбору покупателя.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8665027" y="1320800"/>
            <a:ext cx="37882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Сами островки компактны, занимают маленькую площадь и выполнены по соответствующим требованиям. </a:t>
            </a:r>
            <a:r>
              <a:rPr lang="ru-RU" sz="2400" dirty="0" smtClean="0"/>
              <a:t>Вписываются в любой интерьер.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9148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514" y="0"/>
            <a:ext cx="3777343" cy="433161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/>
              <a:t>Наши адреса:        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-1" y="580571"/>
            <a:ext cx="8897257" cy="3381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/>
              <a:t>)г. Москва . Дмитровское шоссе ,</a:t>
            </a:r>
            <a:r>
              <a:rPr lang="ru-RU" sz="2000" dirty="0" smtClean="0"/>
              <a:t>дом163А</a:t>
            </a:r>
            <a:r>
              <a:rPr lang="ru-RU" sz="2000" dirty="0"/>
              <a:t> .    </a:t>
            </a:r>
            <a:r>
              <a:rPr lang="ru-RU" sz="2000" dirty="0" smtClean="0"/>
              <a:t>          </a:t>
            </a:r>
            <a:r>
              <a:rPr lang="ru-RU" sz="2000" dirty="0"/>
              <a:t> </a:t>
            </a:r>
            <a:r>
              <a:rPr lang="ru-RU" sz="2000" dirty="0" smtClean="0"/>
              <a:t>ТРЦ </a:t>
            </a:r>
            <a:r>
              <a:rPr lang="ru-RU" sz="2000" dirty="0"/>
              <a:t>"РИО" 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2) г. Москва .Шоссе Энтузиастов , дом 12 </a:t>
            </a:r>
            <a:r>
              <a:rPr lang="ru-RU" sz="2000" dirty="0" err="1"/>
              <a:t>корп</a:t>
            </a:r>
            <a:r>
              <a:rPr lang="ru-RU" sz="2000" dirty="0"/>
              <a:t> 2. </a:t>
            </a:r>
            <a:r>
              <a:rPr lang="ru-RU" sz="2000" dirty="0" smtClean="0"/>
              <a:t>   </a:t>
            </a:r>
            <a:r>
              <a:rPr lang="ru-RU" sz="2000" dirty="0"/>
              <a:t> </a:t>
            </a:r>
            <a:r>
              <a:rPr lang="ru-RU" sz="2000" dirty="0" smtClean="0"/>
              <a:t>ТРЦ </a:t>
            </a:r>
            <a:r>
              <a:rPr lang="ru-RU" sz="2000" dirty="0"/>
              <a:t>"ГОРОД" 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3) г. Москва .Проспект Вернадского дом 86 А . </a:t>
            </a:r>
            <a:r>
              <a:rPr lang="ru-RU" sz="2000" dirty="0" smtClean="0"/>
              <a:t>         </a:t>
            </a:r>
            <a:r>
              <a:rPr lang="ru-RU" sz="2000" dirty="0"/>
              <a:t>ТРЦ "АВЕНБ" (-1-Этаж)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4)г. Москва .Шереметьевская </a:t>
            </a:r>
            <a:r>
              <a:rPr lang="ru-RU" sz="2000" dirty="0" smtClean="0"/>
              <a:t>ул.дом6 корп1.            ТРЦ </a:t>
            </a:r>
            <a:r>
              <a:rPr lang="ru-RU" sz="2000" dirty="0"/>
              <a:t>"Райкин Плаза" 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5) </a:t>
            </a:r>
            <a:r>
              <a:rPr lang="ru-RU" sz="2000" dirty="0" err="1" smtClean="0"/>
              <a:t>г.Москва.Пресненская</a:t>
            </a:r>
            <a:r>
              <a:rPr lang="ru-RU" sz="2000" dirty="0" smtClean="0"/>
              <a:t> </a:t>
            </a:r>
            <a:r>
              <a:rPr lang="ru-RU" sz="2000" dirty="0"/>
              <a:t>набережная </a:t>
            </a:r>
            <a:r>
              <a:rPr lang="ru-RU" sz="2000" dirty="0" smtClean="0"/>
              <a:t>дом6 </a:t>
            </a:r>
            <a:r>
              <a:rPr lang="ru-RU" sz="2000" dirty="0" err="1" smtClean="0"/>
              <a:t>стр</a:t>
            </a:r>
            <a:r>
              <a:rPr lang="ru-RU" sz="2000" dirty="0"/>
              <a:t> 2</a:t>
            </a:r>
            <a:r>
              <a:rPr lang="ru-RU" sz="2000" dirty="0" smtClean="0"/>
              <a:t>.   </a:t>
            </a:r>
            <a:r>
              <a:rPr lang="ru-RU" sz="2000" dirty="0"/>
              <a:t> </a:t>
            </a:r>
            <a:r>
              <a:rPr lang="ru-RU" sz="2000" dirty="0" err="1" smtClean="0"/>
              <a:t>Башня"ИМПЕРИЯ</a:t>
            </a:r>
            <a:r>
              <a:rPr lang="ru-RU" sz="2000" dirty="0" smtClean="0"/>
              <a:t>"(1- 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6) г. Москва .Пресненская набережная   дом 6 </a:t>
            </a:r>
            <a:r>
              <a:rPr lang="ru-RU" sz="2000" dirty="0" smtClean="0"/>
              <a:t>. </a:t>
            </a:r>
            <a:r>
              <a:rPr lang="ru-RU" sz="2000" dirty="0"/>
              <a:t> </a:t>
            </a:r>
            <a:r>
              <a:rPr lang="ru-RU" sz="2000" dirty="0" smtClean="0"/>
              <a:t>     "</a:t>
            </a:r>
            <a:r>
              <a:rPr lang="ru-RU" sz="2000" dirty="0"/>
              <a:t>ТРИ БАШНИ" (Б 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7) г. </a:t>
            </a:r>
            <a:r>
              <a:rPr lang="ru-RU" sz="2000" dirty="0" err="1" smtClean="0"/>
              <a:t>Москва.Пресненская</a:t>
            </a:r>
            <a:r>
              <a:rPr lang="ru-RU" sz="2000" dirty="0" smtClean="0"/>
              <a:t> </a:t>
            </a:r>
            <a:r>
              <a:rPr lang="ru-RU" sz="2000" dirty="0"/>
              <a:t>набережная  </a:t>
            </a:r>
            <a:r>
              <a:rPr lang="ru-RU" sz="2000" dirty="0" smtClean="0"/>
              <a:t>дом2.         ТРЦ"АФИМОЛЛ </a:t>
            </a:r>
            <a:r>
              <a:rPr lang="ru-RU" sz="2000" dirty="0"/>
              <a:t>СИТИ</a:t>
            </a:r>
            <a:r>
              <a:rPr lang="ru-RU" sz="2000" dirty="0" smtClean="0"/>
              <a:t>"(1-этаж)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8)г. Москва . Варшавское шоссе дом 87 Б.  </a:t>
            </a:r>
            <a:r>
              <a:rPr lang="ru-RU" sz="2000" dirty="0" smtClean="0"/>
              <a:t>              </a:t>
            </a:r>
            <a:r>
              <a:rPr lang="ru-RU" sz="2000" dirty="0"/>
              <a:t> </a:t>
            </a:r>
            <a:r>
              <a:rPr lang="ru-RU" sz="2000" dirty="0" smtClean="0"/>
              <a:t> </a:t>
            </a:r>
            <a:r>
              <a:rPr lang="ru-RU" sz="2000" dirty="0"/>
              <a:t>ТРЦ " Варшавский" 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9) г. Москва .Ленинский проспект дом 110         </a:t>
            </a:r>
            <a:r>
              <a:rPr lang="ru-RU" sz="2000" dirty="0" smtClean="0"/>
              <a:t>      </a:t>
            </a:r>
            <a:r>
              <a:rPr lang="ru-RU" sz="2000" dirty="0"/>
              <a:t>  </a:t>
            </a:r>
            <a:r>
              <a:rPr lang="ru-RU" sz="2000" dirty="0" smtClean="0"/>
              <a:t>ТРЦ </a:t>
            </a:r>
            <a:r>
              <a:rPr lang="ru-RU" sz="2000" dirty="0"/>
              <a:t>"РИО" (1-этаж)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10) г. Москва . Рязанский проспект дом 2.корп 2      </a:t>
            </a:r>
            <a:r>
              <a:rPr lang="ru-RU" sz="2000" dirty="0" smtClean="0"/>
              <a:t> </a:t>
            </a:r>
            <a:r>
              <a:rPr lang="ru-RU" sz="2000" dirty="0"/>
              <a:t>ТРК  "Город" (2-этаж)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11) </a:t>
            </a:r>
            <a:r>
              <a:rPr lang="ru-RU" sz="2000" dirty="0" err="1" smtClean="0"/>
              <a:t>Мос</a:t>
            </a:r>
            <a:r>
              <a:rPr lang="ru-RU" sz="2000" dirty="0" smtClean="0"/>
              <a:t>. </a:t>
            </a:r>
            <a:r>
              <a:rPr lang="ru-RU" sz="2000" dirty="0"/>
              <a:t>обл. </a:t>
            </a:r>
            <a:r>
              <a:rPr lang="ru-RU" sz="2000" dirty="0" err="1"/>
              <a:t>г.Реутов</a:t>
            </a:r>
            <a:r>
              <a:rPr lang="ru-RU" sz="2000" dirty="0"/>
              <a:t> ,</a:t>
            </a:r>
            <a:r>
              <a:rPr lang="ru-RU" sz="2000" dirty="0" err="1"/>
              <a:t>Носовихинское</a:t>
            </a:r>
            <a:r>
              <a:rPr lang="ru-RU" sz="2000" dirty="0"/>
              <a:t> шоссе </a:t>
            </a:r>
            <a:r>
              <a:rPr lang="ru-RU" sz="2000" dirty="0" smtClean="0"/>
              <a:t>дом45.ТРЦ"Реутов </a:t>
            </a:r>
            <a:r>
              <a:rPr lang="ru-RU" sz="2000" dirty="0"/>
              <a:t>Парк</a:t>
            </a:r>
            <a:r>
              <a:rPr lang="ru-RU" sz="2000" dirty="0" smtClean="0"/>
              <a:t>"(</a:t>
            </a:r>
            <a:r>
              <a:rPr lang="ru-RU" sz="2000" dirty="0"/>
              <a:t>2-этаж)</a:t>
            </a:r>
            <a:r>
              <a:rPr lang="ru-RU" sz="2000" dirty="0"/>
              <a:t/>
            </a:r>
            <a:br>
              <a:rPr lang="ru-RU" sz="2000" dirty="0"/>
            </a:br>
            <a:r>
              <a:rPr lang="ru-RU" sz="2000" dirty="0"/>
              <a:t>12) </a:t>
            </a:r>
            <a:r>
              <a:rPr lang="ru-RU" sz="2000" dirty="0" err="1"/>
              <a:t>г.Коломна</a:t>
            </a:r>
            <a:r>
              <a:rPr lang="ru-RU" sz="2000" dirty="0"/>
              <a:t>  ул. Октябрьской революции дом </a:t>
            </a:r>
            <a:r>
              <a:rPr lang="ru-RU" sz="2000" dirty="0" smtClean="0"/>
              <a:t>362 ТРЦ </a:t>
            </a:r>
            <a:r>
              <a:rPr lang="ru-RU" sz="2000" dirty="0"/>
              <a:t>"РИО" (1-этаж)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66057" y="4209143"/>
            <a:ext cx="11146971" cy="2648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Карта с точками ОЭСКИМО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7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</TotalTime>
  <Words>401</Words>
  <Application>Microsoft Office PowerPoint</Application>
  <PresentationFormat>Широкоэкранный</PresentationFormat>
  <Paragraphs>72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LatoRegular</vt:lpstr>
      <vt:lpstr>Symbol</vt:lpstr>
      <vt:lpstr>Times New Roman</vt:lpstr>
      <vt:lpstr>Тема Office</vt:lpstr>
      <vt:lpstr>       компания                  блог                    франчайзинг                      контакты</vt:lpstr>
      <vt:lpstr>Презентация PowerPoint</vt:lpstr>
      <vt:lpstr>Презентация PowerPoint</vt:lpstr>
      <vt:lpstr>Презентация PowerPoint</vt:lpstr>
      <vt:lpstr>Презентация PowerPoint</vt:lpstr>
      <vt:lpstr>франчайзинг</vt:lpstr>
      <vt:lpstr>Презентация PowerPoint</vt:lpstr>
      <vt:lpstr>Презентация PowerPoint</vt:lpstr>
      <vt:lpstr>Наши адреса:        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Компания                 галерея                блог                франчайзинг                  контакты</dc:title>
  <dc:creator>Zara S</dc:creator>
  <cp:lastModifiedBy>Zara S</cp:lastModifiedBy>
  <cp:revision>47</cp:revision>
  <dcterms:created xsi:type="dcterms:W3CDTF">2017-06-28T18:00:14Z</dcterms:created>
  <dcterms:modified xsi:type="dcterms:W3CDTF">2017-07-10T14:43:01Z</dcterms:modified>
</cp:coreProperties>
</file>